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2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588" autoAdjust="0"/>
  </p:normalViewPr>
  <p:slideViewPr>
    <p:cSldViewPr snapToGrid="0">
      <p:cViewPr varScale="1">
        <p:scale>
          <a:sx n="108" d="100"/>
          <a:sy n="108" d="100"/>
        </p:scale>
        <p:origin x="14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264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지역별 화재발생건수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단위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: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건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)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/>
      <c:overlay val="0"/>
      <c:spPr>
        <a:solidFill>
          <a:schemeClr val="bg1"/>
        </a:solidFill>
        <a:ln w="12700">
          <a:solidFill>
            <a:schemeClr val="tx1"/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2023년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invertIfNegative val="0"/>
          <c:dLbls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BF0A-4846-8C7B-4240B9A3ED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부산</c:v>
                </c:pt>
                <c:pt idx="1">
                  <c:v>대구</c:v>
                </c:pt>
                <c:pt idx="2">
                  <c:v>인천</c:v>
                </c:pt>
                <c:pt idx="3">
                  <c:v>광주</c:v>
                </c:pt>
                <c:pt idx="4">
                  <c:v>대전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2468</c:v>
                </c:pt>
                <c:pt idx="1">
                  <c:v>1293</c:v>
                </c:pt>
                <c:pt idx="2">
                  <c:v>1335</c:v>
                </c:pt>
                <c:pt idx="3">
                  <c:v>732</c:v>
                </c:pt>
                <c:pt idx="4">
                  <c:v>1021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F0A-4846-8C7B-4240B9A3ED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1379871"/>
        <c:axId val="471380831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2024년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부산</c:v>
                </c:pt>
                <c:pt idx="1">
                  <c:v>대구</c:v>
                </c:pt>
                <c:pt idx="2">
                  <c:v>인천</c:v>
                </c:pt>
                <c:pt idx="3">
                  <c:v>광주</c:v>
                </c:pt>
                <c:pt idx="4">
                  <c:v>대전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2281</c:v>
                </c:pt>
                <c:pt idx="1">
                  <c:v>1205</c:v>
                </c:pt>
                <c:pt idx="2">
                  <c:v>1318</c:v>
                </c:pt>
                <c:pt idx="3">
                  <c:v>688</c:v>
                </c:pt>
                <c:pt idx="4">
                  <c:v>821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BF0A-4846-8C7B-4240B9A3ED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05370896"/>
        <c:axId val="1705374640"/>
      </c:lineChart>
      <c:catAx>
        <c:axId val="4713798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471380831"/>
        <c:crosses val="autoZero"/>
        <c:auto val="1"/>
        <c:lblAlgn val="ctr"/>
        <c:lblOffset val="100"/>
        <c:noMultiLvlLbl val="0"/>
      </c:catAx>
      <c:valAx>
        <c:axId val="471380831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471379871"/>
        <c:crosses val="autoZero"/>
        <c:crossBetween val="between"/>
      </c:valAx>
      <c:valAx>
        <c:axId val="1705374640"/>
        <c:scaling>
          <c:orientation val="minMax"/>
        </c:scaling>
        <c:delete val="0"/>
        <c:axPos val="r"/>
        <c:numFmt formatCode="_(* #,##0_);_(* \(#,##0\);_(* &quot;-&quot;_);_(@_)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1705370896"/>
        <c:crosses val="max"/>
        <c:crossBetween val="between"/>
        <c:majorUnit val="1000"/>
      </c:valAx>
      <c:catAx>
        <c:axId val="1705370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0537464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 w="12700"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8A8824-5189-4192-B603-A635A2B9A3B2}" type="doc">
      <dgm:prSet loTypeId="urn:microsoft.com/office/officeart/2005/8/layout/chevron1" loCatId="process" qsTypeId="urn:microsoft.com/office/officeart/2005/8/quickstyle/3d1" qsCatId="3D" csTypeId="urn:microsoft.com/office/officeart/2005/8/colors/colorful1" csCatId="colorful" phldr="1"/>
      <dgm:spPr/>
    </dgm:pt>
    <dgm:pt modelId="{073C814F-9B87-4B46-BE2E-55D8F6041AF2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지지대</a:t>
          </a:r>
          <a:endParaRPr lang="en-US" altLang="ko-KR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E051913-FCC6-419F-9B01-AD08714BDA41}" type="parTrans" cxnId="{B83434EA-2D05-4072-AE99-6567EA60B04E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27AB835-719C-449E-A657-713D6AC68B56}" type="sibTrans" cxnId="{B83434EA-2D05-4072-AE99-6567EA60B04E}">
      <dgm:prSet custT="1"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AA84656-810E-40EC-832F-BA399331EAFF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완강기</a:t>
          </a:r>
          <a: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걸기</a:t>
          </a:r>
          <a:endParaRPr lang="en-US" altLang="ko-KR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F038644-67B0-4796-B629-F4DA96F39AB0}" type="parTrans" cxnId="{02D2AB52-D47D-4372-B1AE-7BC1B22B9925}">
      <dgm:prSet/>
      <dgm:spPr/>
      <dgm:t>
        <a:bodyPr/>
        <a:lstStyle/>
        <a:p>
          <a:pPr latinLnBrk="1"/>
          <a:endParaRPr lang="ko-KR" altLang="en-US"/>
        </a:p>
      </dgm:t>
    </dgm:pt>
    <dgm:pt modelId="{4E2A4578-A900-4B1E-8E11-D46B7D05212D}" type="sibTrans" cxnId="{02D2AB52-D47D-4372-B1AE-7BC1B22B9925}">
      <dgm:prSet/>
      <dgm:spPr/>
      <dgm:t>
        <a:bodyPr/>
        <a:lstStyle/>
        <a:p>
          <a:pPr latinLnBrk="1"/>
          <a:endParaRPr lang="ko-KR" altLang="en-US"/>
        </a:p>
      </dgm:t>
    </dgm:pt>
    <dgm:pt modelId="{A9FD14B1-EA6B-4DC5-A9C3-CF45BFDD5DD5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릴</a:t>
          </a:r>
          <a: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내리기</a:t>
          </a:r>
          <a:endParaRPr lang="en-US" altLang="ko-KR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1752E21-B89D-4F5D-ACB3-CFF77B05E951}" type="parTrans" cxnId="{4F214B77-5441-439A-ABDE-AFCA9D0A952B}">
      <dgm:prSet/>
      <dgm:spPr/>
      <dgm:t>
        <a:bodyPr/>
        <a:lstStyle/>
        <a:p>
          <a:pPr latinLnBrk="1"/>
          <a:endParaRPr lang="ko-KR" altLang="en-US"/>
        </a:p>
      </dgm:t>
    </dgm:pt>
    <dgm:pt modelId="{A2715B04-08EB-4A9F-B589-46E83B2CDF21}" type="sibTrans" cxnId="{4F214B77-5441-439A-ABDE-AFCA9D0A952B}">
      <dgm:prSet/>
      <dgm:spPr/>
      <dgm:t>
        <a:bodyPr/>
        <a:lstStyle/>
        <a:p>
          <a:pPr latinLnBrk="1"/>
          <a:endParaRPr lang="ko-KR" altLang="en-US"/>
        </a:p>
      </dgm:t>
    </dgm:pt>
    <dgm:pt modelId="{875D9BD7-A0C6-4685-80A0-B35C20F47BF1}" type="pres">
      <dgm:prSet presAssocID="{598A8824-5189-4192-B603-A635A2B9A3B2}" presName="Name0" presStyleCnt="0">
        <dgm:presLayoutVars>
          <dgm:dir/>
          <dgm:animLvl val="lvl"/>
          <dgm:resizeHandles val="exact"/>
        </dgm:presLayoutVars>
      </dgm:prSet>
      <dgm:spPr/>
    </dgm:pt>
    <dgm:pt modelId="{8CDE103D-674D-4181-8F7E-E6ACCF65E421}" type="pres">
      <dgm:prSet presAssocID="{073C814F-9B87-4B46-BE2E-55D8F6041AF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BBED87B-3E7E-4340-8ABC-08A9BCD87E23}" type="pres">
      <dgm:prSet presAssocID="{E27AB835-719C-449E-A657-713D6AC68B56}" presName="parTxOnlySpace" presStyleCnt="0"/>
      <dgm:spPr/>
    </dgm:pt>
    <dgm:pt modelId="{667B9199-4C54-4727-862E-5B32400B4164}" type="pres">
      <dgm:prSet presAssocID="{0AA84656-810E-40EC-832F-BA399331EAF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9BFC22E-2C89-4F73-9D6C-4A449A5CF585}" type="pres">
      <dgm:prSet presAssocID="{4E2A4578-A900-4B1E-8E11-D46B7D05212D}" presName="parTxOnlySpace" presStyleCnt="0"/>
      <dgm:spPr/>
    </dgm:pt>
    <dgm:pt modelId="{46EA4F41-7F45-42D8-AA89-084ECA4915AD}" type="pres">
      <dgm:prSet presAssocID="{A9FD14B1-EA6B-4DC5-A9C3-CF45BFDD5DD5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1758AD5A-5AD8-4FDF-BA72-23B1B8760E08}" type="presOf" srcId="{A9FD14B1-EA6B-4DC5-A9C3-CF45BFDD5DD5}" destId="{46EA4F41-7F45-42D8-AA89-084ECA4915AD}" srcOrd="0" destOrd="0" presId="urn:microsoft.com/office/officeart/2005/8/layout/chevron1"/>
    <dgm:cxn modelId="{B83434EA-2D05-4072-AE99-6567EA60B04E}" srcId="{598A8824-5189-4192-B603-A635A2B9A3B2}" destId="{073C814F-9B87-4B46-BE2E-55D8F6041AF2}" srcOrd="0" destOrd="0" parTransId="{EE051913-FCC6-419F-9B01-AD08714BDA41}" sibTransId="{E27AB835-719C-449E-A657-713D6AC68B56}"/>
    <dgm:cxn modelId="{944FCE69-7AE4-4FFF-9D59-BA07B683A491}" type="presOf" srcId="{598A8824-5189-4192-B603-A635A2B9A3B2}" destId="{875D9BD7-A0C6-4685-80A0-B35C20F47BF1}" srcOrd="0" destOrd="0" presId="urn:microsoft.com/office/officeart/2005/8/layout/chevron1"/>
    <dgm:cxn modelId="{4F214B77-5441-439A-ABDE-AFCA9D0A952B}" srcId="{598A8824-5189-4192-B603-A635A2B9A3B2}" destId="{A9FD14B1-EA6B-4DC5-A9C3-CF45BFDD5DD5}" srcOrd="2" destOrd="0" parTransId="{01752E21-B89D-4F5D-ACB3-CFF77B05E951}" sibTransId="{A2715B04-08EB-4A9F-B589-46E83B2CDF21}"/>
    <dgm:cxn modelId="{02D2AB52-D47D-4372-B1AE-7BC1B22B9925}" srcId="{598A8824-5189-4192-B603-A635A2B9A3B2}" destId="{0AA84656-810E-40EC-832F-BA399331EAFF}" srcOrd="1" destOrd="0" parTransId="{4F038644-67B0-4796-B629-F4DA96F39AB0}" sibTransId="{4E2A4578-A900-4B1E-8E11-D46B7D05212D}"/>
    <dgm:cxn modelId="{3F7FBDCE-CF4F-4918-AEF0-40EC1CE62248}" type="presOf" srcId="{073C814F-9B87-4B46-BE2E-55D8F6041AF2}" destId="{8CDE103D-674D-4181-8F7E-E6ACCF65E421}" srcOrd="0" destOrd="0" presId="urn:microsoft.com/office/officeart/2005/8/layout/chevron1"/>
    <dgm:cxn modelId="{2BB6B698-D161-4C14-B0BF-D518393DC1A6}" type="presOf" srcId="{0AA84656-810E-40EC-832F-BA399331EAFF}" destId="{667B9199-4C54-4727-862E-5B32400B4164}" srcOrd="0" destOrd="0" presId="urn:microsoft.com/office/officeart/2005/8/layout/chevron1"/>
    <dgm:cxn modelId="{93BA5540-074E-4269-8ACB-131CEA07FBC9}" type="presParOf" srcId="{875D9BD7-A0C6-4685-80A0-B35C20F47BF1}" destId="{8CDE103D-674D-4181-8F7E-E6ACCF65E421}" srcOrd="0" destOrd="0" presId="urn:microsoft.com/office/officeart/2005/8/layout/chevron1"/>
    <dgm:cxn modelId="{C68FCF25-FD45-4D89-884F-D728AF848DF3}" type="presParOf" srcId="{875D9BD7-A0C6-4685-80A0-B35C20F47BF1}" destId="{2BBED87B-3E7E-4340-8ABC-08A9BCD87E23}" srcOrd="1" destOrd="0" presId="urn:microsoft.com/office/officeart/2005/8/layout/chevron1"/>
    <dgm:cxn modelId="{FA697312-EBFF-4735-AD34-11B5F4F1A53D}" type="presParOf" srcId="{875D9BD7-A0C6-4685-80A0-B35C20F47BF1}" destId="{667B9199-4C54-4727-862E-5B32400B4164}" srcOrd="2" destOrd="0" presId="urn:microsoft.com/office/officeart/2005/8/layout/chevron1"/>
    <dgm:cxn modelId="{9C0601FE-8233-416A-9967-2C692DEC6EC7}" type="presParOf" srcId="{875D9BD7-A0C6-4685-80A0-B35C20F47BF1}" destId="{99BFC22E-2C89-4F73-9D6C-4A449A5CF585}" srcOrd="3" destOrd="0" presId="urn:microsoft.com/office/officeart/2005/8/layout/chevron1"/>
    <dgm:cxn modelId="{1803745F-8F36-4B2B-9DFD-C7E989BA2C15}" type="presParOf" srcId="{875D9BD7-A0C6-4685-80A0-B35C20F47BF1}" destId="{46EA4F41-7F45-42D8-AA89-084ECA4915AD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D7B15F-26E4-4CD1-AC9F-B82221652057}" type="doc">
      <dgm:prSet loTypeId="urn:microsoft.com/office/officeart/2005/8/layout/radial6" loCatId="cycle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E370FCBB-5283-456D-BF4A-1587BAD9E07C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돋움" panose="020B0600000101010101" pitchFamily="50" charset="-127"/>
              <a:ea typeface="돋움" panose="020B0600000101010101" pitchFamily="50" charset="-127"/>
            </a:rPr>
            <a:t>조속기</a:t>
          </a:r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구조</a:t>
          </a:r>
        </a:p>
      </dgm:t>
    </dgm:pt>
    <dgm:pt modelId="{AEBF702D-ED0F-48F8-9729-3C9570E90AB9}" type="parTrans" cxnId="{2B4CC068-B496-4213-B235-9A67E4FAA6E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64F2C25-50CD-42EF-B70A-5292752AAE39}" type="sibTrans" cxnId="{2B4CC068-B496-4213-B235-9A67E4FAA6E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8005C6B-08F5-428A-B497-2FE4E59DAE1E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커버</a:t>
          </a:r>
        </a:p>
      </dgm:t>
    </dgm:pt>
    <dgm:pt modelId="{32C5FA2B-6E90-43FC-A227-4B44888C8C84}" type="parTrans" cxnId="{BEE50642-234A-4D83-AD2D-38499CF5C08F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A503805-3EC9-4F49-AF1A-67326D5C67AB}" type="sibTrans" cxnId="{BEE50642-234A-4D83-AD2D-38499CF5C08F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E28B967-757B-45FF-B3D9-AE8C2A2AE0A0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롤러</a:t>
          </a:r>
        </a:p>
      </dgm:t>
    </dgm:pt>
    <dgm:pt modelId="{EAB7C88D-2180-43EC-A486-F3DBE9D5C9F4}" type="parTrans" cxnId="{ECA72926-6592-4237-A847-F3DF32A4091F}">
      <dgm:prSet/>
      <dgm:spPr/>
      <dgm:t>
        <a:bodyPr/>
        <a:lstStyle/>
        <a:p>
          <a:pPr latinLnBrk="1"/>
          <a:endParaRPr lang="ko-KR" altLang="en-US"/>
        </a:p>
      </dgm:t>
    </dgm:pt>
    <dgm:pt modelId="{993A99C8-942D-413F-B921-A6852BBAE238}" type="sibTrans" cxnId="{ECA72926-6592-4237-A847-F3DF32A4091F}">
      <dgm:prSet/>
      <dgm:spPr/>
      <dgm:t>
        <a:bodyPr/>
        <a:lstStyle/>
        <a:p>
          <a:pPr latinLnBrk="1"/>
          <a:endParaRPr lang="ko-KR" altLang="en-US"/>
        </a:p>
      </dgm:t>
    </dgm:pt>
    <dgm:pt modelId="{899F5C6E-F566-4A79-AF20-C3E65852EA5F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브레이크</a:t>
          </a:r>
        </a:p>
      </dgm:t>
    </dgm:pt>
    <dgm:pt modelId="{F203F4BA-5A2A-4742-BB43-0546DC720DFD}" type="parTrans" cxnId="{CEF5ACB8-DF08-486B-9CDB-3B63B5C52851}">
      <dgm:prSet/>
      <dgm:spPr/>
      <dgm:t>
        <a:bodyPr/>
        <a:lstStyle/>
        <a:p>
          <a:pPr latinLnBrk="1"/>
          <a:endParaRPr lang="ko-KR" altLang="en-US"/>
        </a:p>
      </dgm:t>
    </dgm:pt>
    <dgm:pt modelId="{4B4CD758-4659-4310-880E-31EF9DCD8D19}" type="sibTrans" cxnId="{CEF5ACB8-DF08-486B-9CDB-3B63B5C52851}">
      <dgm:prSet/>
      <dgm:spPr/>
      <dgm:t>
        <a:bodyPr/>
        <a:lstStyle/>
        <a:p>
          <a:pPr latinLnBrk="1"/>
          <a:endParaRPr lang="ko-KR" altLang="en-US"/>
        </a:p>
      </dgm:t>
    </dgm:pt>
    <dgm:pt modelId="{AC1DCA4B-BA82-4B5B-BFB1-C7A7D9C58B43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기어</a:t>
          </a:r>
        </a:p>
      </dgm:t>
    </dgm:pt>
    <dgm:pt modelId="{6BC72EA8-E114-4372-A00E-468B80EEB838}" type="parTrans" cxnId="{6931FCEB-830D-45C4-BD45-9EE6A421FA65}">
      <dgm:prSet/>
      <dgm:spPr/>
      <dgm:t>
        <a:bodyPr/>
        <a:lstStyle/>
        <a:p>
          <a:pPr latinLnBrk="1"/>
          <a:endParaRPr lang="ko-KR" altLang="en-US"/>
        </a:p>
      </dgm:t>
    </dgm:pt>
    <dgm:pt modelId="{8182FC3E-BE63-4314-BE0B-A44E260D8918}" type="sibTrans" cxnId="{6931FCEB-830D-45C4-BD45-9EE6A421FA65}">
      <dgm:prSet/>
      <dgm:spPr/>
      <dgm:t>
        <a:bodyPr/>
        <a:lstStyle/>
        <a:p>
          <a:pPr latinLnBrk="1"/>
          <a:endParaRPr lang="ko-KR" altLang="en-US"/>
        </a:p>
      </dgm:t>
    </dgm:pt>
    <dgm:pt modelId="{CF4329EA-28A0-4029-B0F8-2ABBC4070A41}">
      <dgm:prSet phldrT="[텍스트]" custT="1"/>
      <dgm:spPr/>
      <dgm:t>
        <a:bodyPr/>
        <a:lstStyle/>
        <a:p>
          <a:pPr latinLnBrk="1"/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16BA6A7-A3F4-42E5-9AEE-09544A55FB55}" type="parTrans" cxnId="{EC158F06-D525-43B2-8305-6CD3764697E2}">
      <dgm:prSet/>
      <dgm:spPr/>
      <dgm:t>
        <a:bodyPr/>
        <a:lstStyle/>
        <a:p>
          <a:pPr latinLnBrk="1"/>
          <a:endParaRPr lang="ko-KR" altLang="en-US"/>
        </a:p>
      </dgm:t>
    </dgm:pt>
    <dgm:pt modelId="{793F02BC-48CB-4B5E-A87B-B002A788EFC4}" type="sibTrans" cxnId="{EC158F06-D525-43B2-8305-6CD3764697E2}">
      <dgm:prSet/>
      <dgm:spPr/>
      <dgm:t>
        <a:bodyPr/>
        <a:lstStyle/>
        <a:p>
          <a:pPr latinLnBrk="1"/>
          <a:endParaRPr lang="ko-KR" altLang="en-US"/>
        </a:p>
      </dgm:t>
    </dgm:pt>
    <dgm:pt modelId="{07FABF1E-8DD4-431F-B3D9-87781FE87F3D}">
      <dgm:prSet phldrT="[텍스트]" custT="1"/>
      <dgm:spPr/>
      <dgm:t>
        <a:bodyPr/>
        <a:lstStyle/>
        <a:p>
          <a:pPr latinLnBrk="1"/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1CEBC19-0989-4E2E-BE97-8C4758491049}" type="parTrans" cxnId="{7A226CEE-99DD-4A58-A882-8B14C7CDDF32}">
      <dgm:prSet/>
      <dgm:spPr/>
      <dgm:t>
        <a:bodyPr/>
        <a:lstStyle/>
        <a:p>
          <a:pPr latinLnBrk="1"/>
          <a:endParaRPr lang="ko-KR" altLang="en-US"/>
        </a:p>
      </dgm:t>
    </dgm:pt>
    <dgm:pt modelId="{B6CC27A9-E412-4A1C-8900-D55B6CDC4FBC}" type="sibTrans" cxnId="{7A226CEE-99DD-4A58-A882-8B14C7CDDF32}">
      <dgm:prSet/>
      <dgm:spPr/>
      <dgm:t>
        <a:bodyPr/>
        <a:lstStyle/>
        <a:p>
          <a:pPr latinLnBrk="1"/>
          <a:endParaRPr lang="ko-KR" altLang="en-US"/>
        </a:p>
      </dgm:t>
    </dgm:pt>
    <dgm:pt modelId="{58CDEFF6-CCCB-4A35-8356-F1F76CF311FE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돋움" panose="020B0600000101010101" pitchFamily="50" charset="-127"/>
              <a:ea typeface="돋움" panose="020B0600000101010101" pitchFamily="50" charset="-127"/>
            </a:rPr>
            <a:t>도르레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1375D2F-80E4-4D44-872A-C63F9C133FC2}" type="parTrans" cxnId="{245FDEE2-B975-4041-B7C5-560BD190A0B1}">
      <dgm:prSet/>
      <dgm:spPr/>
      <dgm:t>
        <a:bodyPr/>
        <a:lstStyle/>
        <a:p>
          <a:pPr latinLnBrk="1"/>
          <a:endParaRPr lang="ko-KR" altLang="en-US"/>
        </a:p>
      </dgm:t>
    </dgm:pt>
    <dgm:pt modelId="{BBDF1F2C-54B2-4049-8713-C0E74429E0C8}" type="sibTrans" cxnId="{245FDEE2-B975-4041-B7C5-560BD190A0B1}">
      <dgm:prSet/>
      <dgm:spPr/>
      <dgm:t>
        <a:bodyPr/>
        <a:lstStyle/>
        <a:p>
          <a:pPr latinLnBrk="1"/>
          <a:endParaRPr lang="ko-KR" altLang="en-US"/>
        </a:p>
      </dgm:t>
    </dgm:pt>
    <dgm:pt modelId="{4F05802C-B360-4150-BF1B-933F83DC30C0}" type="pres">
      <dgm:prSet presAssocID="{95D7B15F-26E4-4CD1-AC9F-B8222165205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ED5D0D6-7262-4DE1-B00F-52D6895C30AB}" type="pres">
      <dgm:prSet presAssocID="{E370FCBB-5283-456D-BF4A-1587BAD9E07C}" presName="centerShape" presStyleLbl="node0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C17571F1-DE07-41C7-B583-2363692303E9}" type="pres">
      <dgm:prSet presAssocID="{58CDEFF6-CCCB-4A35-8356-F1F76CF311F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B274DC4-EFA6-4080-AB91-477A6A33D3AF}" type="pres">
      <dgm:prSet presAssocID="{58CDEFF6-CCCB-4A35-8356-F1F76CF311FE}" presName="dummy" presStyleCnt="0"/>
      <dgm:spPr/>
    </dgm:pt>
    <dgm:pt modelId="{FD0C5E0C-C68F-4C29-B4F0-0A4F44E358CB}" type="pres">
      <dgm:prSet presAssocID="{BBDF1F2C-54B2-4049-8713-C0E74429E0C8}" presName="sibTrans" presStyleLbl="sibTrans2D1" presStyleIdx="0" presStyleCnt="5"/>
      <dgm:spPr/>
      <dgm:t>
        <a:bodyPr/>
        <a:lstStyle/>
        <a:p>
          <a:pPr latinLnBrk="1"/>
          <a:endParaRPr lang="ko-KR" altLang="en-US"/>
        </a:p>
      </dgm:t>
    </dgm:pt>
    <dgm:pt modelId="{63B790E0-F63F-42E0-A359-5F405D9E4589}" type="pres">
      <dgm:prSet presAssocID="{48005C6B-08F5-428A-B497-2FE4E59DAE1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F3B14E1-37FD-4AFA-AF7F-F71CCE496D06}" type="pres">
      <dgm:prSet presAssocID="{48005C6B-08F5-428A-B497-2FE4E59DAE1E}" presName="dummy" presStyleCnt="0"/>
      <dgm:spPr/>
    </dgm:pt>
    <dgm:pt modelId="{5A588FEB-B46E-4D27-B4E3-07E0B236EA3E}" type="pres">
      <dgm:prSet presAssocID="{DA503805-3EC9-4F49-AF1A-67326D5C67AB}" presName="sibTrans" presStyleLbl="sibTrans2D1" presStyleIdx="1" presStyleCnt="5"/>
      <dgm:spPr/>
      <dgm:t>
        <a:bodyPr/>
        <a:lstStyle/>
        <a:p>
          <a:pPr latinLnBrk="1"/>
          <a:endParaRPr lang="ko-KR" altLang="en-US"/>
        </a:p>
      </dgm:t>
    </dgm:pt>
    <dgm:pt modelId="{F50F816B-A0A8-43DC-A11B-44E2A58CFB3A}" type="pres">
      <dgm:prSet presAssocID="{AE28B967-757B-45FF-B3D9-AE8C2A2AE0A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8D8FA3C-C094-4B5D-9D77-81ADE75A2DC5}" type="pres">
      <dgm:prSet presAssocID="{AE28B967-757B-45FF-B3D9-AE8C2A2AE0A0}" presName="dummy" presStyleCnt="0"/>
      <dgm:spPr/>
    </dgm:pt>
    <dgm:pt modelId="{2B7C316D-47EF-4A6B-8F7D-BDCFA3EB72AB}" type="pres">
      <dgm:prSet presAssocID="{993A99C8-942D-413F-B921-A6852BBAE238}" presName="sibTrans" presStyleLbl="sibTrans2D1" presStyleIdx="2" presStyleCnt="5"/>
      <dgm:spPr/>
      <dgm:t>
        <a:bodyPr/>
        <a:lstStyle/>
        <a:p>
          <a:pPr latinLnBrk="1"/>
          <a:endParaRPr lang="ko-KR" altLang="en-US"/>
        </a:p>
      </dgm:t>
    </dgm:pt>
    <dgm:pt modelId="{667994AF-8ACA-42A8-A389-A7B2C29B152C}" type="pres">
      <dgm:prSet presAssocID="{899F5C6E-F566-4A79-AF20-C3E65852EA5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9A7DB1E-E027-4DFA-82A3-F4906A88C4E5}" type="pres">
      <dgm:prSet presAssocID="{899F5C6E-F566-4A79-AF20-C3E65852EA5F}" presName="dummy" presStyleCnt="0"/>
      <dgm:spPr/>
    </dgm:pt>
    <dgm:pt modelId="{E48B0963-324E-4F62-A0DD-731D27768791}" type="pres">
      <dgm:prSet presAssocID="{4B4CD758-4659-4310-880E-31EF9DCD8D19}" presName="sibTrans" presStyleLbl="sibTrans2D1" presStyleIdx="3" presStyleCnt="5"/>
      <dgm:spPr/>
      <dgm:t>
        <a:bodyPr/>
        <a:lstStyle/>
        <a:p>
          <a:pPr latinLnBrk="1"/>
          <a:endParaRPr lang="ko-KR" altLang="en-US"/>
        </a:p>
      </dgm:t>
    </dgm:pt>
    <dgm:pt modelId="{996FB9C5-F862-47F4-8EFA-E4B09D7BA2A5}" type="pres">
      <dgm:prSet presAssocID="{AC1DCA4B-BA82-4B5B-BFB1-C7A7D9C58B4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5786757-888B-48CA-B7EC-89024F2CA9C5}" type="pres">
      <dgm:prSet presAssocID="{AC1DCA4B-BA82-4B5B-BFB1-C7A7D9C58B43}" presName="dummy" presStyleCnt="0"/>
      <dgm:spPr/>
    </dgm:pt>
    <dgm:pt modelId="{3563B683-7686-4389-BD28-F2A0835F5BB3}" type="pres">
      <dgm:prSet presAssocID="{8182FC3E-BE63-4314-BE0B-A44E260D8918}" presName="sibTrans" presStyleLbl="sibTrans2D1" presStyleIdx="4" presStyleCnt="5"/>
      <dgm:spPr/>
      <dgm:t>
        <a:bodyPr/>
        <a:lstStyle/>
        <a:p>
          <a:pPr latinLnBrk="1"/>
          <a:endParaRPr lang="ko-KR" altLang="en-US"/>
        </a:p>
      </dgm:t>
    </dgm:pt>
  </dgm:ptLst>
  <dgm:cxnLst>
    <dgm:cxn modelId="{BEE50642-234A-4D83-AD2D-38499CF5C08F}" srcId="{E370FCBB-5283-456D-BF4A-1587BAD9E07C}" destId="{48005C6B-08F5-428A-B497-2FE4E59DAE1E}" srcOrd="1" destOrd="0" parTransId="{32C5FA2B-6E90-43FC-A227-4B44888C8C84}" sibTransId="{DA503805-3EC9-4F49-AF1A-67326D5C67AB}"/>
    <dgm:cxn modelId="{29C5F0C4-9CE6-48EE-AF9C-5E6A4DC879DD}" type="presOf" srcId="{95D7B15F-26E4-4CD1-AC9F-B82221652057}" destId="{4F05802C-B360-4150-BF1B-933F83DC30C0}" srcOrd="0" destOrd="0" presId="urn:microsoft.com/office/officeart/2005/8/layout/radial6"/>
    <dgm:cxn modelId="{2B4CC068-B496-4213-B235-9A67E4FAA6E9}" srcId="{95D7B15F-26E4-4CD1-AC9F-B82221652057}" destId="{E370FCBB-5283-456D-BF4A-1587BAD9E07C}" srcOrd="0" destOrd="0" parTransId="{AEBF702D-ED0F-48F8-9729-3C9570E90AB9}" sibTransId="{664F2C25-50CD-42EF-B70A-5292752AAE39}"/>
    <dgm:cxn modelId="{A44B11C5-7FD6-4048-8E1A-12F862FD118D}" type="presOf" srcId="{BBDF1F2C-54B2-4049-8713-C0E74429E0C8}" destId="{FD0C5E0C-C68F-4C29-B4F0-0A4F44E358CB}" srcOrd="0" destOrd="0" presId="urn:microsoft.com/office/officeart/2005/8/layout/radial6"/>
    <dgm:cxn modelId="{81D3B7EA-FA01-456B-B8F1-61C290A2BD68}" type="presOf" srcId="{48005C6B-08F5-428A-B497-2FE4E59DAE1E}" destId="{63B790E0-F63F-42E0-A359-5F405D9E4589}" srcOrd="0" destOrd="0" presId="urn:microsoft.com/office/officeart/2005/8/layout/radial6"/>
    <dgm:cxn modelId="{791478C6-266E-4293-8861-542B3AAD3D1B}" type="presOf" srcId="{58CDEFF6-CCCB-4A35-8356-F1F76CF311FE}" destId="{C17571F1-DE07-41C7-B583-2363692303E9}" srcOrd="0" destOrd="0" presId="urn:microsoft.com/office/officeart/2005/8/layout/radial6"/>
    <dgm:cxn modelId="{116E7EC0-6EA8-4D8C-951A-9BD354ED5105}" type="presOf" srcId="{899F5C6E-F566-4A79-AF20-C3E65852EA5F}" destId="{667994AF-8ACA-42A8-A389-A7B2C29B152C}" srcOrd="0" destOrd="0" presId="urn:microsoft.com/office/officeart/2005/8/layout/radial6"/>
    <dgm:cxn modelId="{335D7AFD-A8CF-4706-B181-1FABF0071EE2}" type="presOf" srcId="{AC1DCA4B-BA82-4B5B-BFB1-C7A7D9C58B43}" destId="{996FB9C5-F862-47F4-8EFA-E4B09D7BA2A5}" srcOrd="0" destOrd="0" presId="urn:microsoft.com/office/officeart/2005/8/layout/radial6"/>
    <dgm:cxn modelId="{1D45B2C8-0C1A-4CAB-A5FD-E03FF0F85B9F}" type="presOf" srcId="{993A99C8-942D-413F-B921-A6852BBAE238}" destId="{2B7C316D-47EF-4A6B-8F7D-BDCFA3EB72AB}" srcOrd="0" destOrd="0" presId="urn:microsoft.com/office/officeart/2005/8/layout/radial6"/>
    <dgm:cxn modelId="{0BF40B94-2E89-4FEA-A673-34A55B8AAC73}" type="presOf" srcId="{4B4CD758-4659-4310-880E-31EF9DCD8D19}" destId="{E48B0963-324E-4F62-A0DD-731D27768791}" srcOrd="0" destOrd="0" presId="urn:microsoft.com/office/officeart/2005/8/layout/radial6"/>
    <dgm:cxn modelId="{EC158F06-D525-43B2-8305-6CD3764697E2}" srcId="{95D7B15F-26E4-4CD1-AC9F-B82221652057}" destId="{CF4329EA-28A0-4029-B0F8-2ABBC4070A41}" srcOrd="1" destOrd="0" parTransId="{416BA6A7-A3F4-42E5-9AEE-09544A55FB55}" sibTransId="{793F02BC-48CB-4B5E-A87B-B002A788EFC4}"/>
    <dgm:cxn modelId="{ECA72926-6592-4237-A847-F3DF32A4091F}" srcId="{E370FCBB-5283-456D-BF4A-1587BAD9E07C}" destId="{AE28B967-757B-45FF-B3D9-AE8C2A2AE0A0}" srcOrd="2" destOrd="0" parTransId="{EAB7C88D-2180-43EC-A486-F3DBE9D5C9F4}" sibTransId="{993A99C8-942D-413F-B921-A6852BBAE238}"/>
    <dgm:cxn modelId="{500FE6A0-2069-4D17-90A4-8C937B502723}" type="presOf" srcId="{DA503805-3EC9-4F49-AF1A-67326D5C67AB}" destId="{5A588FEB-B46E-4D27-B4E3-07E0B236EA3E}" srcOrd="0" destOrd="0" presId="urn:microsoft.com/office/officeart/2005/8/layout/radial6"/>
    <dgm:cxn modelId="{7A226CEE-99DD-4A58-A882-8B14C7CDDF32}" srcId="{95D7B15F-26E4-4CD1-AC9F-B82221652057}" destId="{07FABF1E-8DD4-431F-B3D9-87781FE87F3D}" srcOrd="2" destOrd="0" parTransId="{C1CEBC19-0989-4E2E-BE97-8C4758491049}" sibTransId="{B6CC27A9-E412-4A1C-8900-D55B6CDC4FBC}"/>
    <dgm:cxn modelId="{CEF5ACB8-DF08-486B-9CDB-3B63B5C52851}" srcId="{E370FCBB-5283-456D-BF4A-1587BAD9E07C}" destId="{899F5C6E-F566-4A79-AF20-C3E65852EA5F}" srcOrd="3" destOrd="0" parTransId="{F203F4BA-5A2A-4742-BB43-0546DC720DFD}" sibTransId="{4B4CD758-4659-4310-880E-31EF9DCD8D19}"/>
    <dgm:cxn modelId="{A0652221-53D7-43A7-B588-489E65D58F41}" type="presOf" srcId="{AE28B967-757B-45FF-B3D9-AE8C2A2AE0A0}" destId="{F50F816B-A0A8-43DC-A11B-44E2A58CFB3A}" srcOrd="0" destOrd="0" presId="urn:microsoft.com/office/officeart/2005/8/layout/radial6"/>
    <dgm:cxn modelId="{C3FF12D9-A72B-46CB-847F-CD3E4036D22C}" type="presOf" srcId="{E370FCBB-5283-456D-BF4A-1587BAD9E07C}" destId="{7ED5D0D6-7262-4DE1-B00F-52D6895C30AB}" srcOrd="0" destOrd="0" presId="urn:microsoft.com/office/officeart/2005/8/layout/radial6"/>
    <dgm:cxn modelId="{6931FCEB-830D-45C4-BD45-9EE6A421FA65}" srcId="{E370FCBB-5283-456D-BF4A-1587BAD9E07C}" destId="{AC1DCA4B-BA82-4B5B-BFB1-C7A7D9C58B43}" srcOrd="4" destOrd="0" parTransId="{6BC72EA8-E114-4372-A00E-468B80EEB838}" sibTransId="{8182FC3E-BE63-4314-BE0B-A44E260D8918}"/>
    <dgm:cxn modelId="{E5A0BE89-B1CB-45CE-8EC9-31E5771E365B}" type="presOf" srcId="{8182FC3E-BE63-4314-BE0B-A44E260D8918}" destId="{3563B683-7686-4389-BD28-F2A0835F5BB3}" srcOrd="0" destOrd="0" presId="urn:microsoft.com/office/officeart/2005/8/layout/radial6"/>
    <dgm:cxn modelId="{245FDEE2-B975-4041-B7C5-560BD190A0B1}" srcId="{E370FCBB-5283-456D-BF4A-1587BAD9E07C}" destId="{58CDEFF6-CCCB-4A35-8356-F1F76CF311FE}" srcOrd="0" destOrd="0" parTransId="{51375D2F-80E4-4D44-872A-C63F9C133FC2}" sibTransId="{BBDF1F2C-54B2-4049-8713-C0E74429E0C8}"/>
    <dgm:cxn modelId="{7BA973ED-3ABF-4093-B90D-A6A17E0661CE}" type="presParOf" srcId="{4F05802C-B360-4150-BF1B-933F83DC30C0}" destId="{7ED5D0D6-7262-4DE1-B00F-52D6895C30AB}" srcOrd="0" destOrd="0" presId="urn:microsoft.com/office/officeart/2005/8/layout/radial6"/>
    <dgm:cxn modelId="{406F8961-F7DF-4F90-A1DA-E58DB42CEDF8}" type="presParOf" srcId="{4F05802C-B360-4150-BF1B-933F83DC30C0}" destId="{C17571F1-DE07-41C7-B583-2363692303E9}" srcOrd="1" destOrd="0" presId="urn:microsoft.com/office/officeart/2005/8/layout/radial6"/>
    <dgm:cxn modelId="{72104387-3E3E-44B5-B285-467EB04545BF}" type="presParOf" srcId="{4F05802C-B360-4150-BF1B-933F83DC30C0}" destId="{AB274DC4-EFA6-4080-AB91-477A6A33D3AF}" srcOrd="2" destOrd="0" presId="urn:microsoft.com/office/officeart/2005/8/layout/radial6"/>
    <dgm:cxn modelId="{9BD99058-2F5E-4989-8293-B0B112107BAB}" type="presParOf" srcId="{4F05802C-B360-4150-BF1B-933F83DC30C0}" destId="{FD0C5E0C-C68F-4C29-B4F0-0A4F44E358CB}" srcOrd="3" destOrd="0" presId="urn:microsoft.com/office/officeart/2005/8/layout/radial6"/>
    <dgm:cxn modelId="{CB609CD4-745C-43C1-9790-145208A6076E}" type="presParOf" srcId="{4F05802C-B360-4150-BF1B-933F83DC30C0}" destId="{63B790E0-F63F-42E0-A359-5F405D9E4589}" srcOrd="4" destOrd="0" presId="urn:microsoft.com/office/officeart/2005/8/layout/radial6"/>
    <dgm:cxn modelId="{53102623-D5F8-4944-BEAA-3B8C2848E09F}" type="presParOf" srcId="{4F05802C-B360-4150-BF1B-933F83DC30C0}" destId="{AF3B14E1-37FD-4AFA-AF7F-F71CCE496D06}" srcOrd="5" destOrd="0" presId="urn:microsoft.com/office/officeart/2005/8/layout/radial6"/>
    <dgm:cxn modelId="{829BE381-30F0-4A72-9850-98A0409CCAAC}" type="presParOf" srcId="{4F05802C-B360-4150-BF1B-933F83DC30C0}" destId="{5A588FEB-B46E-4D27-B4E3-07E0B236EA3E}" srcOrd="6" destOrd="0" presId="urn:microsoft.com/office/officeart/2005/8/layout/radial6"/>
    <dgm:cxn modelId="{E3C3B358-8381-4001-A1AA-A950BBB85B8A}" type="presParOf" srcId="{4F05802C-B360-4150-BF1B-933F83DC30C0}" destId="{F50F816B-A0A8-43DC-A11B-44E2A58CFB3A}" srcOrd="7" destOrd="0" presId="urn:microsoft.com/office/officeart/2005/8/layout/radial6"/>
    <dgm:cxn modelId="{CDCD8B04-E8DF-45CC-80A6-C08126A06A00}" type="presParOf" srcId="{4F05802C-B360-4150-BF1B-933F83DC30C0}" destId="{48D8FA3C-C094-4B5D-9D77-81ADE75A2DC5}" srcOrd="8" destOrd="0" presId="urn:microsoft.com/office/officeart/2005/8/layout/radial6"/>
    <dgm:cxn modelId="{42A95F44-0D62-41D6-AD6C-DEBBBBD47D0C}" type="presParOf" srcId="{4F05802C-B360-4150-BF1B-933F83DC30C0}" destId="{2B7C316D-47EF-4A6B-8F7D-BDCFA3EB72AB}" srcOrd="9" destOrd="0" presId="urn:microsoft.com/office/officeart/2005/8/layout/radial6"/>
    <dgm:cxn modelId="{FE4DC58F-3997-4FD7-8D5E-5C31D2F0613C}" type="presParOf" srcId="{4F05802C-B360-4150-BF1B-933F83DC30C0}" destId="{667994AF-8ACA-42A8-A389-A7B2C29B152C}" srcOrd="10" destOrd="0" presId="urn:microsoft.com/office/officeart/2005/8/layout/radial6"/>
    <dgm:cxn modelId="{986C79E1-78FD-4F36-B3B9-DCAE904AC242}" type="presParOf" srcId="{4F05802C-B360-4150-BF1B-933F83DC30C0}" destId="{29A7DB1E-E027-4DFA-82A3-F4906A88C4E5}" srcOrd="11" destOrd="0" presId="urn:microsoft.com/office/officeart/2005/8/layout/radial6"/>
    <dgm:cxn modelId="{11EEDD2B-D61F-45E9-83DE-A4FCE52C3075}" type="presParOf" srcId="{4F05802C-B360-4150-BF1B-933F83DC30C0}" destId="{E48B0963-324E-4F62-A0DD-731D27768791}" srcOrd="12" destOrd="0" presId="urn:microsoft.com/office/officeart/2005/8/layout/radial6"/>
    <dgm:cxn modelId="{62A684FB-C7DD-4012-896D-4098DC27E0DC}" type="presParOf" srcId="{4F05802C-B360-4150-BF1B-933F83DC30C0}" destId="{996FB9C5-F862-47F4-8EFA-E4B09D7BA2A5}" srcOrd="13" destOrd="0" presId="urn:microsoft.com/office/officeart/2005/8/layout/radial6"/>
    <dgm:cxn modelId="{A15A09F0-EF79-4EF0-A316-3FADCA6E53D7}" type="presParOf" srcId="{4F05802C-B360-4150-BF1B-933F83DC30C0}" destId="{45786757-888B-48CA-B7EC-89024F2CA9C5}" srcOrd="14" destOrd="0" presId="urn:microsoft.com/office/officeart/2005/8/layout/radial6"/>
    <dgm:cxn modelId="{AAC932B1-3212-4BB1-BDE3-7CD828443029}" type="presParOf" srcId="{4F05802C-B360-4150-BF1B-933F83DC30C0}" destId="{3563B683-7686-4389-BD28-F2A0835F5BB3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DE103D-674D-4181-8F7E-E6ACCF65E421}">
      <dsp:nvSpPr>
        <dsp:cNvPr id="0" name=""/>
        <dsp:cNvSpPr/>
      </dsp:nvSpPr>
      <dsp:spPr>
        <a:xfrm>
          <a:off x="1200" y="300998"/>
          <a:ext cx="1462926" cy="58517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지지대</a:t>
          </a:r>
          <a:endParaRPr lang="en-US" altLang="ko-KR" sz="1800" kern="12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93785" y="300998"/>
        <a:ext cx="877756" cy="585170"/>
      </dsp:txXfrm>
    </dsp:sp>
    <dsp:sp modelId="{667B9199-4C54-4727-862E-5B32400B4164}">
      <dsp:nvSpPr>
        <dsp:cNvPr id="0" name=""/>
        <dsp:cNvSpPr/>
      </dsp:nvSpPr>
      <dsp:spPr>
        <a:xfrm>
          <a:off x="1317835" y="300998"/>
          <a:ext cx="1462926" cy="58517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완강기</a:t>
          </a:r>
          <a: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걸기</a:t>
          </a:r>
          <a:endParaRPr lang="en-US" altLang="ko-KR" sz="1800" kern="12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610420" y="300998"/>
        <a:ext cx="877756" cy="585170"/>
      </dsp:txXfrm>
    </dsp:sp>
    <dsp:sp modelId="{46EA4F41-7F45-42D8-AA89-084ECA4915AD}">
      <dsp:nvSpPr>
        <dsp:cNvPr id="0" name=""/>
        <dsp:cNvSpPr/>
      </dsp:nvSpPr>
      <dsp:spPr>
        <a:xfrm>
          <a:off x="2634469" y="300998"/>
          <a:ext cx="1462926" cy="58517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릴</a:t>
          </a:r>
          <a: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내리기</a:t>
          </a:r>
          <a:endParaRPr lang="en-US" altLang="ko-KR" sz="1800" kern="12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927054" y="300998"/>
        <a:ext cx="877756" cy="5851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63B683-7686-4389-BD28-F2A0835F5BB3}">
      <dsp:nvSpPr>
        <dsp:cNvPr id="0" name=""/>
        <dsp:cNvSpPr/>
      </dsp:nvSpPr>
      <dsp:spPr>
        <a:xfrm>
          <a:off x="763012" y="341925"/>
          <a:ext cx="2282729" cy="2282729"/>
        </a:xfrm>
        <a:prstGeom prst="blockArc">
          <a:avLst>
            <a:gd name="adj1" fmla="val 11880000"/>
            <a:gd name="adj2" fmla="val 16200000"/>
            <a:gd name="adj3" fmla="val 464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8B0963-324E-4F62-A0DD-731D27768791}">
      <dsp:nvSpPr>
        <dsp:cNvPr id="0" name=""/>
        <dsp:cNvSpPr/>
      </dsp:nvSpPr>
      <dsp:spPr>
        <a:xfrm>
          <a:off x="763012" y="341925"/>
          <a:ext cx="2282729" cy="2282729"/>
        </a:xfrm>
        <a:prstGeom prst="blockArc">
          <a:avLst>
            <a:gd name="adj1" fmla="val 7560000"/>
            <a:gd name="adj2" fmla="val 11880000"/>
            <a:gd name="adj3" fmla="val 4640"/>
          </a:avLst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7C316D-47EF-4A6B-8F7D-BDCFA3EB72AB}">
      <dsp:nvSpPr>
        <dsp:cNvPr id="0" name=""/>
        <dsp:cNvSpPr/>
      </dsp:nvSpPr>
      <dsp:spPr>
        <a:xfrm>
          <a:off x="763012" y="341925"/>
          <a:ext cx="2282729" cy="2282729"/>
        </a:xfrm>
        <a:prstGeom prst="blockArc">
          <a:avLst>
            <a:gd name="adj1" fmla="val 3240000"/>
            <a:gd name="adj2" fmla="val 7560000"/>
            <a:gd name="adj3" fmla="val 464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588FEB-B46E-4D27-B4E3-07E0B236EA3E}">
      <dsp:nvSpPr>
        <dsp:cNvPr id="0" name=""/>
        <dsp:cNvSpPr/>
      </dsp:nvSpPr>
      <dsp:spPr>
        <a:xfrm>
          <a:off x="763012" y="341925"/>
          <a:ext cx="2282729" cy="2282729"/>
        </a:xfrm>
        <a:prstGeom prst="blockArc">
          <a:avLst>
            <a:gd name="adj1" fmla="val 20520000"/>
            <a:gd name="adj2" fmla="val 3240000"/>
            <a:gd name="adj3" fmla="val 4640"/>
          </a:avLst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0C5E0C-C68F-4C29-B4F0-0A4F44E358CB}">
      <dsp:nvSpPr>
        <dsp:cNvPr id="0" name=""/>
        <dsp:cNvSpPr/>
      </dsp:nvSpPr>
      <dsp:spPr>
        <a:xfrm>
          <a:off x="763012" y="341925"/>
          <a:ext cx="2282729" cy="2282729"/>
        </a:xfrm>
        <a:prstGeom prst="blockArc">
          <a:avLst>
            <a:gd name="adj1" fmla="val 16200000"/>
            <a:gd name="adj2" fmla="val 20520000"/>
            <a:gd name="adj3" fmla="val 46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D5D0D6-7262-4DE1-B00F-52D6895C30AB}">
      <dsp:nvSpPr>
        <dsp:cNvPr id="0" name=""/>
        <dsp:cNvSpPr/>
      </dsp:nvSpPr>
      <dsp:spPr>
        <a:xfrm>
          <a:off x="1378999" y="957912"/>
          <a:ext cx="1050754" cy="105075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latin typeface="돋움" panose="020B0600000101010101" pitchFamily="50" charset="-127"/>
              <a:ea typeface="돋움" panose="020B0600000101010101" pitchFamily="50" charset="-127"/>
            </a:rPr>
            <a:t>조속기</a:t>
          </a: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/>
          </a:r>
          <a:b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구조</a:t>
          </a:r>
        </a:p>
      </dsp:txBody>
      <dsp:txXfrm>
        <a:off x="1532878" y="1111791"/>
        <a:ext cx="742996" cy="742996"/>
      </dsp:txXfrm>
    </dsp:sp>
    <dsp:sp modelId="{C17571F1-DE07-41C7-B583-2363692303E9}">
      <dsp:nvSpPr>
        <dsp:cNvPr id="0" name=""/>
        <dsp:cNvSpPr/>
      </dsp:nvSpPr>
      <dsp:spPr>
        <a:xfrm>
          <a:off x="1536612" y="640"/>
          <a:ext cx="735528" cy="7355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latin typeface="돋움" panose="020B0600000101010101" pitchFamily="50" charset="-127"/>
              <a:ea typeface="돋움" panose="020B0600000101010101" pitchFamily="50" charset="-127"/>
            </a:rPr>
            <a:t>도르레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644328" y="108356"/>
        <a:ext cx="520096" cy="520096"/>
      </dsp:txXfrm>
    </dsp:sp>
    <dsp:sp modelId="{63B790E0-F63F-42E0-A359-5F405D9E4589}">
      <dsp:nvSpPr>
        <dsp:cNvPr id="0" name=""/>
        <dsp:cNvSpPr/>
      </dsp:nvSpPr>
      <dsp:spPr>
        <a:xfrm>
          <a:off x="2596931" y="771007"/>
          <a:ext cx="735528" cy="735528"/>
        </a:xfrm>
        <a:prstGeom prst="ellipse">
          <a:avLst/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커버</a:t>
          </a:r>
        </a:p>
      </dsp:txBody>
      <dsp:txXfrm>
        <a:off x="2704647" y="878723"/>
        <a:ext cx="520096" cy="520096"/>
      </dsp:txXfrm>
    </dsp:sp>
    <dsp:sp modelId="{F50F816B-A0A8-43DC-A11B-44E2A58CFB3A}">
      <dsp:nvSpPr>
        <dsp:cNvPr id="0" name=""/>
        <dsp:cNvSpPr/>
      </dsp:nvSpPr>
      <dsp:spPr>
        <a:xfrm>
          <a:off x="2191926" y="2017487"/>
          <a:ext cx="735528" cy="735528"/>
        </a:xfrm>
        <a:prstGeom prst="ellipse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롤러</a:t>
          </a:r>
        </a:p>
      </dsp:txBody>
      <dsp:txXfrm>
        <a:off x="2299642" y="2125203"/>
        <a:ext cx="520096" cy="520096"/>
      </dsp:txXfrm>
    </dsp:sp>
    <dsp:sp modelId="{667994AF-8ACA-42A8-A389-A7B2C29B152C}">
      <dsp:nvSpPr>
        <dsp:cNvPr id="0" name=""/>
        <dsp:cNvSpPr/>
      </dsp:nvSpPr>
      <dsp:spPr>
        <a:xfrm>
          <a:off x="881299" y="2017487"/>
          <a:ext cx="735528" cy="735528"/>
        </a:xfrm>
        <a:prstGeom prst="ellipse">
          <a:avLst/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브레이크</a:t>
          </a:r>
        </a:p>
      </dsp:txBody>
      <dsp:txXfrm>
        <a:off x="989015" y="2125203"/>
        <a:ext cx="520096" cy="520096"/>
      </dsp:txXfrm>
    </dsp:sp>
    <dsp:sp modelId="{996FB9C5-F862-47F4-8EFA-E4B09D7BA2A5}">
      <dsp:nvSpPr>
        <dsp:cNvPr id="0" name=""/>
        <dsp:cNvSpPr/>
      </dsp:nvSpPr>
      <dsp:spPr>
        <a:xfrm>
          <a:off x="476293" y="771007"/>
          <a:ext cx="735528" cy="735528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기어</a:t>
          </a:r>
        </a:p>
      </dsp:txBody>
      <dsp:txXfrm>
        <a:off x="584009" y="878723"/>
        <a:ext cx="520096" cy="520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22257-A244-4AB5-8EDC-406973CB0481}" type="datetimeFigureOut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4EC05-AB54-46B3-90F1-82289E3D38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7178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E4EC05-AB54-46B3-90F1-82289E3D38FA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7612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E4EC05-AB54-46B3-90F1-82289E3D38FA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396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E4EC05-AB54-46B3-90F1-82289E3D38FA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5227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E4EC05-AB54-46B3-90F1-82289E3D38FA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2996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4DAE-0940-43BE-9601-7FB1045F1A0F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8507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37CAB-72CF-4FE7-84E4-874D8F3870B9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5775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9072B-61C3-48A2-95C3-C02CF7A5F576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8670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C5BEE44-860C-89BD-A67F-2DD5506A5DAD}"/>
              </a:ext>
            </a:extLst>
          </p:cNvPr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2CC9BECE-FF89-449C-82C1-0D3B104D517F}" type="slidenum">
              <a:rPr lang="ko-KR" altLang="en-US" smtClean="0"/>
              <a:pPr algn="l"/>
              <a:t>‹#›</a:t>
            </a:fld>
            <a:r>
              <a:rPr lang="ko-KR" altLang="en-US" dirty="0"/>
              <a:t>쪽</a:t>
            </a:r>
          </a:p>
        </p:txBody>
      </p:sp>
    </p:spTree>
    <p:extLst>
      <p:ext uri="{BB962C8B-B14F-4D97-AF65-F5344CB8AC3E}">
        <p14:creationId xmlns:p14="http://schemas.microsoft.com/office/powerpoint/2010/main" val="928203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D6C45-07B8-4CE0-829F-D8085E4917BF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8646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EB1B-EA8C-4AB0-A88E-C150F364FDC6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3320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3992-127C-4099-9DBD-56E9A4311855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6958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A386-C426-4D78-BFDD-C6DF8E1B9456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2CC9BECE-FF89-449C-82C1-0D3B104D517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육각형 9">
            <a:extLst>
              <a:ext uri="{FF2B5EF4-FFF2-40B4-BE49-F238E27FC236}">
                <a16:creationId xmlns:a16="http://schemas.microsoft.com/office/drawing/2014/main" id="{181AD451-C89D-4AF5-B155-C1538CBE2075}"/>
              </a:ext>
            </a:extLst>
          </p:cNvPr>
          <p:cNvSpPr/>
          <p:nvPr userDrawn="1"/>
        </p:nvSpPr>
        <p:spPr>
          <a:xfrm>
            <a:off x="0" y="503853"/>
            <a:ext cx="9906000" cy="522514"/>
          </a:xfrm>
          <a:prstGeom prst="hexagon">
            <a:avLst>
              <a:gd name="adj" fmla="val 76448"/>
              <a:gd name="vf" fmla="val 11547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순서도: 화면 표시 10">
            <a:extLst>
              <a:ext uri="{FF2B5EF4-FFF2-40B4-BE49-F238E27FC236}">
                <a16:creationId xmlns:a16="http://schemas.microsoft.com/office/drawing/2014/main" id="{2CC40490-5C48-40FA-8C10-275379FD3383}"/>
              </a:ext>
            </a:extLst>
          </p:cNvPr>
          <p:cNvSpPr/>
          <p:nvPr userDrawn="1"/>
        </p:nvSpPr>
        <p:spPr>
          <a:xfrm>
            <a:off x="681038" y="0"/>
            <a:ext cx="8543925" cy="1026367"/>
          </a:xfrm>
          <a:prstGeom prst="flowChartDisplay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D87B4B9-047E-4454-953D-E922DE9BB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9905998" cy="1026366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E45E7D30-186F-4BDB-991A-69856C5113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8" y="6356352"/>
            <a:ext cx="1124670" cy="369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35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F6D2-B07E-4D85-9342-BD386B5598AB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5309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A786-145A-4F04-9A0E-B8574B023D90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6649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6281-5639-4482-A3DD-069069C5FA14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5898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134BF-015E-428B-ADB2-40347D3451FD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1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다른 페이지 연결선 3">
            <a:extLst>
              <a:ext uri="{FF2B5EF4-FFF2-40B4-BE49-F238E27FC236}">
                <a16:creationId xmlns:a16="http://schemas.microsoft.com/office/drawing/2014/main" id="{361C4AE4-515F-90D8-9438-E013531C753B}"/>
              </a:ext>
            </a:extLst>
          </p:cNvPr>
          <p:cNvSpPr/>
          <p:nvPr/>
        </p:nvSpPr>
        <p:spPr>
          <a:xfrm>
            <a:off x="-3" y="0"/>
            <a:ext cx="5074421" cy="6858000"/>
          </a:xfrm>
          <a:prstGeom prst="flowChartOffpageConnector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8B0D030-6AD9-0A78-0945-2F982DEDEE53}"/>
              </a:ext>
            </a:extLst>
          </p:cNvPr>
          <p:cNvSpPr/>
          <p:nvPr/>
        </p:nvSpPr>
        <p:spPr>
          <a:xfrm>
            <a:off x="1637882" y="3054699"/>
            <a:ext cx="6822830" cy="128618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en-US" altLang="ko-KR" sz="9600" b="1" dirty="0">
                <a:effectLst>
                  <a:reflection blurRad="6350" stA="50000" endA="300" endPos="50000" dist="60007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Fire Information</a:t>
            </a:r>
            <a:endParaRPr lang="en-US" altLang="ko-KR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  <a:reflection blurRad="6350" stA="50000" endA="300" endPos="50000" dist="60007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A1F59D4B-51CC-9888-F9ED-F82554EF0AF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582" y="201576"/>
            <a:ext cx="1911827" cy="62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147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A80831E2-0081-DCA9-8F88-1CE0AEC50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L 도형 3">
            <a:extLst>
              <a:ext uri="{FF2B5EF4-FFF2-40B4-BE49-F238E27FC236}">
                <a16:creationId xmlns:a16="http://schemas.microsoft.com/office/drawing/2014/main" id="{9F229DF8-2494-F828-BDF4-A2584C77B88E}"/>
              </a:ext>
            </a:extLst>
          </p:cNvPr>
          <p:cNvSpPr/>
          <p:nvPr/>
        </p:nvSpPr>
        <p:spPr>
          <a:xfrm flipH="1">
            <a:off x="3860108" y="2416662"/>
            <a:ext cx="4824652" cy="247372"/>
          </a:xfrm>
          <a:prstGeom prst="corner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" name="순서도: 지연 4">
            <a:extLst>
              <a:ext uri="{FF2B5EF4-FFF2-40B4-BE49-F238E27FC236}">
                <a16:creationId xmlns:a16="http://schemas.microsoft.com/office/drawing/2014/main" id="{3D2D5930-9340-FDF8-FBE5-B5E1865C790D}"/>
              </a:ext>
            </a:extLst>
          </p:cNvPr>
          <p:cNvSpPr/>
          <p:nvPr/>
        </p:nvSpPr>
        <p:spPr>
          <a:xfrm>
            <a:off x="3480942" y="1798439"/>
            <a:ext cx="865595" cy="865595"/>
          </a:xfrm>
          <a:prstGeom prst="flowChartDelay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011E1D-9D0F-03B8-C0F3-55E2423F4B42}"/>
              </a:ext>
            </a:extLst>
          </p:cNvPr>
          <p:cNvSpPr txBox="1"/>
          <p:nvPr/>
        </p:nvSpPr>
        <p:spPr>
          <a:xfrm>
            <a:off x="4298490" y="1953917"/>
            <a:ext cx="4386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유류 및 가스 화재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L 도형 7">
            <a:extLst>
              <a:ext uri="{FF2B5EF4-FFF2-40B4-BE49-F238E27FC236}">
                <a16:creationId xmlns:a16="http://schemas.microsoft.com/office/drawing/2014/main" id="{7DEC4523-D69B-1174-1DB3-1CA6427D11C0}"/>
              </a:ext>
            </a:extLst>
          </p:cNvPr>
          <p:cNvSpPr/>
          <p:nvPr/>
        </p:nvSpPr>
        <p:spPr>
          <a:xfrm flipH="1">
            <a:off x="3860108" y="3432364"/>
            <a:ext cx="4824652" cy="247372"/>
          </a:xfrm>
          <a:prstGeom prst="corner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순서도: 지연 8">
            <a:extLst>
              <a:ext uri="{FF2B5EF4-FFF2-40B4-BE49-F238E27FC236}">
                <a16:creationId xmlns:a16="http://schemas.microsoft.com/office/drawing/2014/main" id="{46036C72-E976-D280-40F3-FFB03B63DEEB}"/>
              </a:ext>
            </a:extLst>
          </p:cNvPr>
          <p:cNvSpPr/>
          <p:nvPr/>
        </p:nvSpPr>
        <p:spPr>
          <a:xfrm>
            <a:off x="3480942" y="2814141"/>
            <a:ext cx="865595" cy="865595"/>
          </a:xfrm>
          <a:prstGeom prst="flowChartDelay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B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7AD270-0CB4-008E-8163-4683E8429B4E}"/>
              </a:ext>
            </a:extLst>
          </p:cNvPr>
          <p:cNvSpPr txBox="1"/>
          <p:nvPr/>
        </p:nvSpPr>
        <p:spPr>
          <a:xfrm>
            <a:off x="4298490" y="2959368"/>
            <a:ext cx="4386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화재의 원인과 예방</a:t>
            </a:r>
          </a:p>
        </p:txBody>
      </p:sp>
      <p:sp>
        <p:nvSpPr>
          <p:cNvPr id="12" name="L 도형 11">
            <a:extLst>
              <a:ext uri="{FF2B5EF4-FFF2-40B4-BE49-F238E27FC236}">
                <a16:creationId xmlns:a16="http://schemas.microsoft.com/office/drawing/2014/main" id="{ABD5231C-8256-3959-5B43-034FA1F3EFBB}"/>
              </a:ext>
            </a:extLst>
          </p:cNvPr>
          <p:cNvSpPr/>
          <p:nvPr/>
        </p:nvSpPr>
        <p:spPr>
          <a:xfrm flipH="1">
            <a:off x="3860108" y="4556090"/>
            <a:ext cx="4824652" cy="247372"/>
          </a:xfrm>
          <a:prstGeom prst="corner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순서도: 지연 12">
            <a:extLst>
              <a:ext uri="{FF2B5EF4-FFF2-40B4-BE49-F238E27FC236}">
                <a16:creationId xmlns:a16="http://schemas.microsoft.com/office/drawing/2014/main" id="{4251335C-53BA-F22D-C00C-DC1A0191D07C}"/>
              </a:ext>
            </a:extLst>
          </p:cNvPr>
          <p:cNvSpPr/>
          <p:nvPr/>
        </p:nvSpPr>
        <p:spPr>
          <a:xfrm>
            <a:off x="3480942" y="3937867"/>
            <a:ext cx="865595" cy="865595"/>
          </a:xfrm>
          <a:prstGeom prst="flowChartDelay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C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E5A658-C242-3B63-B3CC-61B736F210B0}"/>
              </a:ext>
            </a:extLst>
          </p:cNvPr>
          <p:cNvSpPr txBox="1"/>
          <p:nvPr/>
        </p:nvSpPr>
        <p:spPr>
          <a:xfrm>
            <a:off x="4298490" y="4093345"/>
            <a:ext cx="4386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연도별 화재발생건수</a:t>
            </a:r>
          </a:p>
        </p:txBody>
      </p:sp>
      <p:sp>
        <p:nvSpPr>
          <p:cNvPr id="16" name="L 도형 15">
            <a:extLst>
              <a:ext uri="{FF2B5EF4-FFF2-40B4-BE49-F238E27FC236}">
                <a16:creationId xmlns:a16="http://schemas.microsoft.com/office/drawing/2014/main" id="{74144091-2323-6E48-8720-9ECAA14AA7B1}"/>
              </a:ext>
            </a:extLst>
          </p:cNvPr>
          <p:cNvSpPr/>
          <p:nvPr/>
        </p:nvSpPr>
        <p:spPr>
          <a:xfrm flipH="1">
            <a:off x="3860108" y="5708218"/>
            <a:ext cx="4824652" cy="247372"/>
          </a:xfrm>
          <a:prstGeom prst="corner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순서도: 지연 16">
            <a:extLst>
              <a:ext uri="{FF2B5EF4-FFF2-40B4-BE49-F238E27FC236}">
                <a16:creationId xmlns:a16="http://schemas.microsoft.com/office/drawing/2014/main" id="{5EA5B012-F052-9FF4-5063-2B18046CA3AC}"/>
              </a:ext>
            </a:extLst>
          </p:cNvPr>
          <p:cNvSpPr/>
          <p:nvPr/>
        </p:nvSpPr>
        <p:spPr>
          <a:xfrm>
            <a:off x="3480942" y="5089995"/>
            <a:ext cx="865595" cy="865595"/>
          </a:xfrm>
          <a:prstGeom prst="flowChartDelay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D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EC14DC-DCDB-B355-63D6-EF3AE78C5C14}"/>
              </a:ext>
            </a:extLst>
          </p:cNvPr>
          <p:cNvSpPr txBox="1"/>
          <p:nvPr/>
        </p:nvSpPr>
        <p:spPr>
          <a:xfrm>
            <a:off x="4298490" y="5245473"/>
            <a:ext cx="4386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소방시설 사용요령</a:t>
            </a:r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193C5D53-E900-3CCB-5252-D9F5E91778E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13" r="4430" b="69243"/>
          <a:stretch/>
        </p:blipFill>
        <p:spPr>
          <a:xfrm>
            <a:off x="562020" y="1599130"/>
            <a:ext cx="1708549" cy="1549773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4071981-F858-4422-8B21-DAD61C290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5960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C013C90A-EDE4-B771-F212-3736F8CFD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 A. </a:t>
            </a:r>
            <a:r>
              <a:rPr lang="ko-KR" altLang="en-US" dirty="0"/>
              <a:t>유류 및 가스 화재</a:t>
            </a:r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27A33466-EFDD-DD1C-242B-382F77604D0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48181" y="3812694"/>
            <a:ext cx="8958805" cy="2157010"/>
          </a:xfrm>
        </p:spPr>
        <p:txBody>
          <a:bodyPr>
            <a:noAutofit/>
          </a:bodyPr>
          <a:lstStyle/>
          <a:p>
            <a:pPr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유류 및 가스 화재</a:t>
            </a: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(B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급 화재</a:t>
            </a: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휘발유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경유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알코올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LPG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등 인화성 액체나 기체가 타는 화재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공기를 차단하여 질식 소화하는 방법으로 포소화약제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할로겐화합물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이산화탄소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분말 소화약제를 사용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FBD2552E-DAC5-960E-79E1-39367CE708C4}"/>
              </a:ext>
            </a:extLst>
          </p:cNvPr>
          <p:cNvSpPr txBox="1">
            <a:spLocks/>
          </p:cNvSpPr>
          <p:nvPr/>
        </p:nvSpPr>
        <p:spPr>
          <a:xfrm>
            <a:off x="648181" y="1562582"/>
            <a:ext cx="6192457" cy="20024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Flammable Liquid and Gas Fire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B-class fires are fires that involve flammable liquids or gases such as gasoline, diesel, alcohol, and LPG</a:t>
            </a: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DB394ADC-08A6-BB30-42F5-881F14069ED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125188" y="1892279"/>
            <a:ext cx="1829697" cy="1407459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58855A1-D5BE-4F68-A123-12FCEF28A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362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BC5363D3-2807-2AA7-F8F2-3FAA88873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B. </a:t>
            </a:r>
            <a:r>
              <a:rPr lang="ko-KR" altLang="en-US" dirty="0"/>
              <a:t>화재의 원인과 예방</a:t>
            </a:r>
          </a:p>
        </p:txBody>
      </p:sp>
      <p:sp>
        <p:nvSpPr>
          <p:cNvPr id="11" name="오각형 17">
            <a:extLst>
              <a:ext uri="{FF2B5EF4-FFF2-40B4-BE49-F238E27FC236}">
                <a16:creationId xmlns:a16="http://schemas.microsoft.com/office/drawing/2014/main" id="{67D547EA-C57A-729D-C012-D817177AAB52}"/>
              </a:ext>
            </a:extLst>
          </p:cNvPr>
          <p:cNvSpPr/>
          <p:nvPr/>
        </p:nvSpPr>
        <p:spPr>
          <a:xfrm>
            <a:off x="267500" y="2313597"/>
            <a:ext cx="1440025" cy="1940400"/>
          </a:xfrm>
          <a:prstGeom prst="round2Same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원인</a:t>
            </a:r>
          </a:p>
        </p:txBody>
      </p:sp>
      <p:sp>
        <p:nvSpPr>
          <p:cNvPr id="14" name="한쪽 모서리가 잘린 사각형 6">
            <a:extLst>
              <a:ext uri="{FF2B5EF4-FFF2-40B4-BE49-F238E27FC236}">
                <a16:creationId xmlns:a16="http://schemas.microsoft.com/office/drawing/2014/main" id="{90210FED-1BAB-C3E3-E903-BE5A7608FBD3}"/>
              </a:ext>
            </a:extLst>
          </p:cNvPr>
          <p:cNvSpPr/>
          <p:nvPr/>
        </p:nvSpPr>
        <p:spPr>
          <a:xfrm flipH="1">
            <a:off x="1704178" y="1284022"/>
            <a:ext cx="2595600" cy="1024686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한쪽 모서리가 잘린 사각형 6">
            <a:extLst>
              <a:ext uri="{FF2B5EF4-FFF2-40B4-BE49-F238E27FC236}">
                <a16:creationId xmlns:a16="http://schemas.microsoft.com/office/drawing/2014/main" id="{CFDD6ED8-0459-C663-B6F7-9EDCBF4D6CB6}"/>
              </a:ext>
            </a:extLst>
          </p:cNvPr>
          <p:cNvSpPr/>
          <p:nvPr/>
        </p:nvSpPr>
        <p:spPr>
          <a:xfrm flipH="1">
            <a:off x="4299778" y="1277858"/>
            <a:ext cx="2595600" cy="1024686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249E9928-6995-4EC7-8B1E-D9135A94C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>
                <a:latin typeface="돋움" panose="020B0600000101010101" pitchFamily="50" charset="-127"/>
                <a:ea typeface="돋움" panose="020B0600000101010101" pitchFamily="50" charset="-127"/>
              </a:rPr>
              <a:pPr/>
              <a:t>4</a:t>
            </a:fld>
            <a:endParaRPr lang="ko-KR" altLang="en-US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눈물 방울 7">
            <a:extLst>
              <a:ext uri="{FF2B5EF4-FFF2-40B4-BE49-F238E27FC236}">
                <a16:creationId xmlns:a16="http://schemas.microsoft.com/office/drawing/2014/main" id="{B90370C5-9DB1-3FEE-DF0E-BED5C48A18A3}"/>
              </a:ext>
            </a:extLst>
          </p:cNvPr>
          <p:cNvSpPr/>
          <p:nvPr/>
        </p:nvSpPr>
        <p:spPr>
          <a:xfrm>
            <a:off x="1704178" y="1436223"/>
            <a:ext cx="2595600" cy="866321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가스</a:t>
            </a:r>
          </a:p>
        </p:txBody>
      </p:sp>
      <p:sp>
        <p:nvSpPr>
          <p:cNvPr id="10" name="눈물 방울 9">
            <a:extLst>
              <a:ext uri="{FF2B5EF4-FFF2-40B4-BE49-F238E27FC236}">
                <a16:creationId xmlns:a16="http://schemas.microsoft.com/office/drawing/2014/main" id="{AB2FDDE6-2D27-300C-2EF5-F031670EB3F9}"/>
              </a:ext>
            </a:extLst>
          </p:cNvPr>
          <p:cNvSpPr/>
          <p:nvPr/>
        </p:nvSpPr>
        <p:spPr>
          <a:xfrm>
            <a:off x="4299778" y="1447800"/>
            <a:ext cx="2595600" cy="866321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전기</a:t>
            </a:r>
          </a:p>
        </p:txBody>
      </p:sp>
      <p:sp>
        <p:nvSpPr>
          <p:cNvPr id="16" name="한쪽 모서리가 잘린 사각형 6">
            <a:extLst>
              <a:ext uri="{FF2B5EF4-FFF2-40B4-BE49-F238E27FC236}">
                <a16:creationId xmlns:a16="http://schemas.microsoft.com/office/drawing/2014/main" id="{DF77E081-7642-4F21-A194-158853D8F7D0}"/>
              </a:ext>
            </a:extLst>
          </p:cNvPr>
          <p:cNvSpPr/>
          <p:nvPr/>
        </p:nvSpPr>
        <p:spPr>
          <a:xfrm flipH="1">
            <a:off x="6892031" y="1277858"/>
            <a:ext cx="2595600" cy="1024686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눈물 방울 16">
            <a:extLst>
              <a:ext uri="{FF2B5EF4-FFF2-40B4-BE49-F238E27FC236}">
                <a16:creationId xmlns:a16="http://schemas.microsoft.com/office/drawing/2014/main" id="{D6D5924F-04E4-4542-89DB-2E8181D0FBDD}"/>
              </a:ext>
            </a:extLst>
          </p:cNvPr>
          <p:cNvSpPr/>
          <p:nvPr/>
        </p:nvSpPr>
        <p:spPr>
          <a:xfrm>
            <a:off x="6892031" y="1447800"/>
            <a:ext cx="2595600" cy="866321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담뱃불</a:t>
            </a:r>
          </a:p>
        </p:txBody>
      </p:sp>
      <p:sp>
        <p:nvSpPr>
          <p:cNvPr id="18" name="오각형 17">
            <a:extLst>
              <a:ext uri="{FF2B5EF4-FFF2-40B4-BE49-F238E27FC236}">
                <a16:creationId xmlns:a16="http://schemas.microsoft.com/office/drawing/2014/main" id="{E3189300-659C-42B0-9FF6-2AF8A65FB3DA}"/>
              </a:ext>
            </a:extLst>
          </p:cNvPr>
          <p:cNvSpPr/>
          <p:nvPr/>
        </p:nvSpPr>
        <p:spPr>
          <a:xfrm>
            <a:off x="267500" y="4253997"/>
            <a:ext cx="1440025" cy="1940400"/>
          </a:xfrm>
          <a:prstGeom prst="round2Same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예방</a:t>
            </a: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BA5AD7E8-DEA2-8B54-91AB-D22E8A6CA0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699589"/>
              </p:ext>
            </p:extLst>
          </p:nvPr>
        </p:nvGraphicFramePr>
        <p:xfrm>
          <a:off x="1704178" y="2312978"/>
          <a:ext cx="7786800" cy="388309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5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5600">
                  <a:extLst>
                    <a:ext uri="{9D8B030D-6E8A-4147-A177-3AD203B41FA5}">
                      <a16:colId xmlns:a16="http://schemas.microsoft.com/office/drawing/2014/main" val="4057658233"/>
                    </a:ext>
                  </a:extLst>
                </a:gridCol>
                <a:gridCol w="259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4154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가스관의 손상이나 연결 부위의 불량으로 인한 가스 누출</a:t>
                      </a:r>
                      <a: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불완전한 연소</a:t>
                      </a:r>
                      <a: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부주의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전선의 합선</a:t>
                      </a:r>
                      <a: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누전</a:t>
                      </a:r>
                      <a: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전류에 의한 발화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불씨를 끄지 않은 담배꽁초 휴지통에  버려서 발화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154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정기적인 점검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가스 감지기 설치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가스 사용 후 반드시 가스 차단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정기적으로 전기 기구와 전선 점검</a:t>
                      </a:r>
                      <a: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</a:t>
                      </a: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기기 사용 후 플러그 </a:t>
                      </a:r>
                      <a:endParaRPr lang="en-US" altLang="ko-KR" sz="1800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뽑기</a:t>
                      </a:r>
                      <a:endParaRPr lang="en-US" altLang="ko-KR" sz="1800" b="1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흡연 후에는 불을 완전히 끄고</a:t>
                      </a:r>
                      <a:r>
                        <a:rPr lang="en-US" altLang="ko-KR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안전한 곳에 버리기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7542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53F21F0D-C4AC-B489-78A5-F6530B661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C. </a:t>
            </a:r>
            <a:r>
              <a:rPr lang="ko-KR" altLang="en-US" dirty="0"/>
              <a:t>연도별 화재발생건수</a:t>
            </a:r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05C743D3-0943-53FB-5B69-67C8053463A4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76298519"/>
              </p:ext>
            </p:extLst>
          </p:nvPr>
        </p:nvGraphicFramePr>
        <p:xfrm>
          <a:off x="681036" y="1593866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톱니 모양의 오른쪽 화살표 5">
            <a:extLst>
              <a:ext uri="{FF2B5EF4-FFF2-40B4-BE49-F238E27FC236}">
                <a16:creationId xmlns:a16="http://schemas.microsoft.com/office/drawing/2014/main" id="{CF7AEEA2-2C57-1E35-7C2C-2E4CD9B03731}"/>
              </a:ext>
            </a:extLst>
          </p:cNvPr>
          <p:cNvSpPr/>
          <p:nvPr/>
        </p:nvSpPr>
        <p:spPr>
          <a:xfrm>
            <a:off x="5435309" y="2351579"/>
            <a:ext cx="2250263" cy="576064"/>
          </a:xfrm>
          <a:prstGeom prst="notchedRightArrow">
            <a:avLst>
              <a:gd name="adj1" fmla="val 66772"/>
              <a:gd name="adj2" fmla="val 500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전국 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3.1% 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감소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D7CE6F1A-F4D7-4283-9571-80F70F21F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0767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한쪽 모서리는 잘리고 다른 쪽 모서리는 둥근 사각형 5">
            <a:extLst>
              <a:ext uri="{FF2B5EF4-FFF2-40B4-BE49-F238E27FC236}">
                <a16:creationId xmlns:a16="http://schemas.microsoft.com/office/drawing/2014/main" id="{CBDE07D6-1817-FD2F-DDDF-5C49A52C060E}"/>
              </a:ext>
            </a:extLst>
          </p:cNvPr>
          <p:cNvSpPr/>
          <p:nvPr/>
        </p:nvSpPr>
        <p:spPr>
          <a:xfrm flipH="1">
            <a:off x="209824" y="1257068"/>
            <a:ext cx="4608512" cy="4637618"/>
          </a:xfrm>
          <a:prstGeom prst="round1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2" name="눈물 방울 31">
            <a:extLst>
              <a:ext uri="{FF2B5EF4-FFF2-40B4-BE49-F238E27FC236}">
                <a16:creationId xmlns:a16="http://schemas.microsoft.com/office/drawing/2014/main" id="{A43D2AA7-D7F4-431F-8812-281208CD7A72}"/>
              </a:ext>
            </a:extLst>
          </p:cNvPr>
          <p:cNvSpPr/>
          <p:nvPr/>
        </p:nvSpPr>
        <p:spPr>
          <a:xfrm>
            <a:off x="1736489" y="4703984"/>
            <a:ext cx="1149654" cy="914482"/>
          </a:xfrm>
          <a:prstGeom prst="teardrop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호스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/>
            </a:r>
            <a:b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빼기</a:t>
            </a:r>
          </a:p>
        </p:txBody>
      </p:sp>
      <p:sp>
        <p:nvSpPr>
          <p:cNvPr id="59" name="눈물 방울 58">
            <a:extLst>
              <a:ext uri="{FF2B5EF4-FFF2-40B4-BE49-F238E27FC236}">
                <a16:creationId xmlns:a16="http://schemas.microsoft.com/office/drawing/2014/main" id="{143FEF98-D200-4825-B399-C1E7A1823813}"/>
              </a:ext>
            </a:extLst>
          </p:cNvPr>
          <p:cNvSpPr/>
          <p:nvPr/>
        </p:nvSpPr>
        <p:spPr>
          <a:xfrm flipV="1">
            <a:off x="415700" y="4703984"/>
            <a:ext cx="1149654" cy="914482"/>
          </a:xfrm>
          <a:prstGeom prst="teardrop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0" name="한쪽 모서리는 잘리고 다른 쪽 모서리는 둥근 사각형 21">
            <a:extLst>
              <a:ext uri="{FF2B5EF4-FFF2-40B4-BE49-F238E27FC236}">
                <a16:creationId xmlns:a16="http://schemas.microsoft.com/office/drawing/2014/main" id="{C5D675BD-C46E-F576-61DC-B3D10F18AD99}"/>
              </a:ext>
            </a:extLst>
          </p:cNvPr>
          <p:cNvSpPr/>
          <p:nvPr/>
        </p:nvSpPr>
        <p:spPr>
          <a:xfrm>
            <a:off x="5065702" y="1268036"/>
            <a:ext cx="4608512" cy="4637618"/>
          </a:xfrm>
          <a:prstGeom prst="round1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9" name="육각형 18">
            <a:extLst>
              <a:ext uri="{FF2B5EF4-FFF2-40B4-BE49-F238E27FC236}">
                <a16:creationId xmlns:a16="http://schemas.microsoft.com/office/drawing/2014/main" id="{3B206078-8E44-7FE5-1C22-AB8D2AC9604F}"/>
              </a:ext>
            </a:extLst>
          </p:cNvPr>
          <p:cNvSpPr/>
          <p:nvPr/>
        </p:nvSpPr>
        <p:spPr>
          <a:xfrm>
            <a:off x="5153952" y="4332074"/>
            <a:ext cx="4432013" cy="1442032"/>
          </a:xfrm>
          <a:prstGeom prst="hexagon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B918D2C7-759F-8370-A192-3682BC5D0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</a:t>
            </a:r>
            <a:r>
              <a:rPr lang="ko-KR" altLang="en-US" dirty="0"/>
              <a:t>소방시설 사용요령</a:t>
            </a:r>
          </a:p>
        </p:txBody>
      </p:sp>
      <p:sp>
        <p:nvSpPr>
          <p:cNvPr id="6" name="빗면 8">
            <a:extLst>
              <a:ext uri="{FF2B5EF4-FFF2-40B4-BE49-F238E27FC236}">
                <a16:creationId xmlns:a16="http://schemas.microsoft.com/office/drawing/2014/main" id="{0611D87F-3AB2-D0A0-BDE9-37B97F959AF6}"/>
              </a:ext>
            </a:extLst>
          </p:cNvPr>
          <p:cNvSpPr/>
          <p:nvPr/>
        </p:nvSpPr>
        <p:spPr>
          <a:xfrm>
            <a:off x="1614080" y="1388425"/>
            <a:ext cx="1800000" cy="519281"/>
          </a:xfrm>
          <a:prstGeom prst="flowChartDisplay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소화기</a:t>
            </a:r>
          </a:p>
        </p:txBody>
      </p:sp>
      <p:sp>
        <p:nvSpPr>
          <p:cNvPr id="26" name="대각선 방향의 모서리가 잘린 사각형 30">
            <a:extLst>
              <a:ext uri="{FF2B5EF4-FFF2-40B4-BE49-F238E27FC236}">
                <a16:creationId xmlns:a16="http://schemas.microsoft.com/office/drawing/2014/main" id="{51C40C85-8FE6-531C-14BB-F1FF0EF6D1CD}"/>
              </a:ext>
            </a:extLst>
          </p:cNvPr>
          <p:cNvSpPr/>
          <p:nvPr/>
        </p:nvSpPr>
        <p:spPr>
          <a:xfrm flipH="1">
            <a:off x="5214311" y="1448578"/>
            <a:ext cx="1800000" cy="510129"/>
          </a:xfrm>
          <a:prstGeom prst="flowChartDisplay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 err="1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완강기</a:t>
            </a:r>
            <a:endParaRPr lang="ko-KR" altLang="en-US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7" name="오른쪽 화살표 설명선 31">
            <a:extLst>
              <a:ext uri="{FF2B5EF4-FFF2-40B4-BE49-F238E27FC236}">
                <a16:creationId xmlns:a16="http://schemas.microsoft.com/office/drawing/2014/main" id="{16839B81-6344-18F3-BC4A-8126E13FF1E1}"/>
              </a:ext>
            </a:extLst>
          </p:cNvPr>
          <p:cNvSpPr/>
          <p:nvPr/>
        </p:nvSpPr>
        <p:spPr>
          <a:xfrm>
            <a:off x="5355081" y="2093401"/>
            <a:ext cx="1247495" cy="622090"/>
          </a:xfrm>
          <a:prstGeom prst="cloud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후크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28" name="다이어그램 27">
            <a:extLst>
              <a:ext uri="{FF2B5EF4-FFF2-40B4-BE49-F238E27FC236}">
                <a16:creationId xmlns:a16="http://schemas.microsoft.com/office/drawing/2014/main" id="{2FBD4B7E-5405-1C4E-126D-3E78CAFCA7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4746975"/>
              </p:ext>
            </p:extLst>
          </p:nvPr>
        </p:nvGraphicFramePr>
        <p:xfrm>
          <a:off x="5320660" y="4427543"/>
          <a:ext cx="4098597" cy="1187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0" name="왼쪽/오른쪽 화살표 11">
            <a:extLst>
              <a:ext uri="{FF2B5EF4-FFF2-40B4-BE49-F238E27FC236}">
                <a16:creationId xmlns:a16="http://schemas.microsoft.com/office/drawing/2014/main" id="{63ECB657-9B03-2C78-FF59-86A6A024CE41}"/>
              </a:ext>
            </a:extLst>
          </p:cNvPr>
          <p:cNvSpPr/>
          <p:nvPr/>
        </p:nvSpPr>
        <p:spPr>
          <a:xfrm>
            <a:off x="5296586" y="3654397"/>
            <a:ext cx="1364485" cy="592165"/>
          </a:xfrm>
          <a:prstGeom prst="heart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>
                <a:latin typeface="돋움" panose="020B0600000101010101" pitchFamily="50" charset="-127"/>
                <a:ea typeface="돋움" panose="020B0600000101010101" pitchFamily="50" charset="-127"/>
              </a:rPr>
              <a:t>릴</a:t>
            </a:r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3" name="오른쪽 화살표 설명선 31">
            <a:extLst>
              <a:ext uri="{FF2B5EF4-FFF2-40B4-BE49-F238E27FC236}">
                <a16:creationId xmlns:a16="http://schemas.microsoft.com/office/drawing/2014/main" id="{BB69423A-0BF4-FB86-3461-E68C49608ADE}"/>
              </a:ext>
            </a:extLst>
          </p:cNvPr>
          <p:cNvSpPr/>
          <p:nvPr/>
        </p:nvSpPr>
        <p:spPr>
          <a:xfrm flipH="1">
            <a:off x="5191606" y="2844333"/>
            <a:ext cx="1574444" cy="546538"/>
          </a:xfrm>
          <a:prstGeom prst="leftRightArrowCallout">
            <a:avLst>
              <a:gd name="adj1" fmla="val 50000"/>
              <a:gd name="adj2" fmla="val 25000"/>
              <a:gd name="adj3" fmla="val 27954"/>
              <a:gd name="adj4" fmla="val 69441"/>
            </a:avLst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로프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DBA054B-22D6-4DA8-B86E-8F03D2C76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31" name="별: 꼭짓점 8개 30">
            <a:extLst>
              <a:ext uri="{FF2B5EF4-FFF2-40B4-BE49-F238E27FC236}">
                <a16:creationId xmlns:a16="http://schemas.microsoft.com/office/drawing/2014/main" id="{74188419-DBDD-4A00-82F4-B254C9C4FDCF}"/>
              </a:ext>
            </a:extLst>
          </p:cNvPr>
          <p:cNvSpPr/>
          <p:nvPr/>
        </p:nvSpPr>
        <p:spPr>
          <a:xfrm flipH="1">
            <a:off x="345361" y="2175358"/>
            <a:ext cx="1149655" cy="668976"/>
          </a:xfrm>
          <a:prstGeom prst="star8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압력</a:t>
            </a:r>
          </a:p>
        </p:txBody>
      </p:sp>
      <p:sp>
        <p:nvSpPr>
          <p:cNvPr id="48" name="사각형: 잘린 한쪽 모서리 47">
            <a:extLst>
              <a:ext uri="{FF2B5EF4-FFF2-40B4-BE49-F238E27FC236}">
                <a16:creationId xmlns:a16="http://schemas.microsoft.com/office/drawing/2014/main" id="{904A7EF4-2411-4565-B1D8-E9D082657AF2}"/>
              </a:ext>
            </a:extLst>
          </p:cNvPr>
          <p:cNvSpPr/>
          <p:nvPr/>
        </p:nvSpPr>
        <p:spPr>
          <a:xfrm>
            <a:off x="386906" y="3189186"/>
            <a:ext cx="1053652" cy="980288"/>
          </a:xfrm>
          <a:prstGeom prst="snip1Rect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안전핀</a:t>
            </a:r>
            <a:r>
              <a:rPr lang="en-US" altLang="ko-KR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/>
            </a:r>
            <a:br>
              <a:rPr lang="en-US" altLang="ko-KR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</a:br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뽑기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04B9EF-D5AA-4DD8-BFE6-55A809364F09}"/>
              </a:ext>
            </a:extLst>
          </p:cNvPr>
          <p:cNvSpPr txBox="1"/>
          <p:nvPr/>
        </p:nvSpPr>
        <p:spPr>
          <a:xfrm>
            <a:off x="481936" y="4838060"/>
            <a:ext cx="1017183" cy="646331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밸브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/>
            </a:r>
            <a:b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돌리기</a:t>
            </a:r>
          </a:p>
        </p:txBody>
      </p:sp>
      <p:sp>
        <p:nvSpPr>
          <p:cNvPr id="50" name="사각형: 둥근 대각선 방향 모서리 49">
            <a:extLst>
              <a:ext uri="{FF2B5EF4-FFF2-40B4-BE49-F238E27FC236}">
                <a16:creationId xmlns:a16="http://schemas.microsoft.com/office/drawing/2014/main" id="{3E74C9E0-6ED5-4FA9-A012-96BF8FC6B77A}"/>
              </a:ext>
            </a:extLst>
          </p:cNvPr>
          <p:cNvSpPr/>
          <p:nvPr/>
        </p:nvSpPr>
        <p:spPr>
          <a:xfrm>
            <a:off x="1728454" y="2175359"/>
            <a:ext cx="1350197" cy="668975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녹색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-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정상</a:t>
            </a:r>
          </a:p>
        </p:txBody>
      </p:sp>
      <p:sp>
        <p:nvSpPr>
          <p:cNvPr id="52" name="배지 51">
            <a:extLst>
              <a:ext uri="{FF2B5EF4-FFF2-40B4-BE49-F238E27FC236}">
                <a16:creationId xmlns:a16="http://schemas.microsoft.com/office/drawing/2014/main" id="{2ABF83D4-EB09-41F2-AE20-9BCC5653450B}"/>
              </a:ext>
            </a:extLst>
          </p:cNvPr>
          <p:cNvSpPr/>
          <p:nvPr/>
        </p:nvSpPr>
        <p:spPr>
          <a:xfrm flipH="1">
            <a:off x="1589410" y="3188765"/>
            <a:ext cx="1170242" cy="980288"/>
          </a:xfrm>
          <a:prstGeom prst="plaqu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노즐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/>
            </a:r>
            <a:b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향하기</a:t>
            </a:r>
          </a:p>
        </p:txBody>
      </p:sp>
      <p:sp>
        <p:nvSpPr>
          <p:cNvPr id="53" name="두루마리 모양: 가로로 말림 52">
            <a:extLst>
              <a:ext uri="{FF2B5EF4-FFF2-40B4-BE49-F238E27FC236}">
                <a16:creationId xmlns:a16="http://schemas.microsoft.com/office/drawing/2014/main" id="{108B4FEF-2AF7-403F-959A-72C3D4B3070A}"/>
              </a:ext>
            </a:extLst>
          </p:cNvPr>
          <p:cNvSpPr/>
          <p:nvPr/>
        </p:nvSpPr>
        <p:spPr>
          <a:xfrm>
            <a:off x="3007019" y="3188765"/>
            <a:ext cx="1589396" cy="454663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손잡이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잡기</a:t>
            </a:r>
          </a:p>
        </p:txBody>
      </p:sp>
      <p:sp>
        <p:nvSpPr>
          <p:cNvPr id="54" name="팔각형 53">
            <a:extLst>
              <a:ext uri="{FF2B5EF4-FFF2-40B4-BE49-F238E27FC236}">
                <a16:creationId xmlns:a16="http://schemas.microsoft.com/office/drawing/2014/main" id="{2A816457-706B-4624-BB57-2651B23834E5}"/>
              </a:ext>
            </a:extLst>
          </p:cNvPr>
          <p:cNvSpPr/>
          <p:nvPr/>
        </p:nvSpPr>
        <p:spPr>
          <a:xfrm>
            <a:off x="3007018" y="3779584"/>
            <a:ext cx="1589396" cy="454663"/>
          </a:xfrm>
          <a:prstGeom prst="octagon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분말쏘기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5" name="화살표: 오른쪽 54">
            <a:extLst>
              <a:ext uri="{FF2B5EF4-FFF2-40B4-BE49-F238E27FC236}">
                <a16:creationId xmlns:a16="http://schemas.microsoft.com/office/drawing/2014/main" id="{0CEBA9DB-3758-4039-A0A0-D4B21718D1CF}"/>
              </a:ext>
            </a:extLst>
          </p:cNvPr>
          <p:cNvSpPr/>
          <p:nvPr/>
        </p:nvSpPr>
        <p:spPr>
          <a:xfrm rot="20618525">
            <a:off x="3105327" y="4609386"/>
            <a:ext cx="1492714" cy="91266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불로 쏘기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7" name="사각형: 둥근 대각선 방향 모서리 56">
            <a:extLst>
              <a:ext uri="{FF2B5EF4-FFF2-40B4-BE49-F238E27FC236}">
                <a16:creationId xmlns:a16="http://schemas.microsoft.com/office/drawing/2014/main" id="{A36BE47F-6F4B-472E-B40A-531FA870DDEE}"/>
              </a:ext>
            </a:extLst>
          </p:cNvPr>
          <p:cNvSpPr/>
          <p:nvPr/>
        </p:nvSpPr>
        <p:spPr>
          <a:xfrm flipH="1">
            <a:off x="3276360" y="2175359"/>
            <a:ext cx="1350197" cy="668975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노랑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-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미달</a:t>
            </a:r>
          </a:p>
        </p:txBody>
      </p: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871271A0-9382-4DDF-B906-637AE31A61F9}"/>
              </a:ext>
            </a:extLst>
          </p:cNvPr>
          <p:cNvCxnSpPr>
            <a:cxnSpLocks/>
            <a:stCxn id="32" idx="6"/>
            <a:endCxn id="59" idx="2"/>
          </p:cNvCxnSpPr>
          <p:nvPr/>
        </p:nvCxnSpPr>
        <p:spPr>
          <a:xfrm rot="16200000" flipV="1">
            <a:off x="1650922" y="4043589"/>
            <a:ext cx="12700" cy="1320789"/>
          </a:xfrm>
          <a:prstGeom prst="bentConnector3">
            <a:avLst>
              <a:gd name="adj1" fmla="val 1800000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0" name="다이어그램 59">
            <a:extLst>
              <a:ext uri="{FF2B5EF4-FFF2-40B4-BE49-F238E27FC236}">
                <a16:creationId xmlns:a16="http://schemas.microsoft.com/office/drawing/2014/main" id="{1398355E-AD95-4B9A-915D-B1975E305A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0948068"/>
              </p:ext>
            </p:extLst>
          </p:nvPr>
        </p:nvGraphicFramePr>
        <p:xfrm>
          <a:off x="6227568" y="1389756"/>
          <a:ext cx="3808754" cy="2770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122775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557</TotalTime>
  <Words>236</Words>
  <Application>Microsoft Office PowerPoint</Application>
  <PresentationFormat>A4 용지(210x297mm)</PresentationFormat>
  <Paragraphs>68</Paragraphs>
  <Slides>6</Slides>
  <Notes>4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 A. 유류 및 가스 화재</vt:lpstr>
      <vt:lpstr>B. 화재의 원인과 예방</vt:lpstr>
      <vt:lpstr>C. 연도별 화재발생건수</vt:lpstr>
      <vt:lpstr>D. 소방시설 사용요령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종환 이</dc:creator>
  <cp:lastModifiedBy>KPC</cp:lastModifiedBy>
  <cp:revision>54</cp:revision>
  <dcterms:created xsi:type="dcterms:W3CDTF">2024-09-21T11:28:49Z</dcterms:created>
  <dcterms:modified xsi:type="dcterms:W3CDTF">2025-04-14T00:41:29Z</dcterms:modified>
</cp:coreProperties>
</file>